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99BAF-3F9C-4920-8175-B7FB58FB70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F323C7-09ED-4A7A-9FF2-EB9CBA67E2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3B5BD0-D0F0-4395-AFC2-D5A52B741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491D-E8DF-46FE-B466-284D39A4A2D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9DDDB-29B3-4977-8EB3-58096E71A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10DCB3-9B34-4FF1-B479-A36AE4AB9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6D3E3-DBC4-46B0-B657-2BDA36842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204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1F7A8-D5D2-4965-A9C3-3E522A26F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F70B4-24B5-4870-8865-21C848CC58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51403-0B2C-45B7-8FE8-9AA5A6A04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491D-E8DF-46FE-B466-284D39A4A2D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E2494B-E257-46A9-84E0-7A69FAF43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AD412D-185B-4F15-A26A-15188B5C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6D3E3-DBC4-46B0-B657-2BDA36842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83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BDB498-EF86-42F3-B806-C0EBFF9537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7B54C0-21C8-4C9F-BB68-204F7FDD45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79E8C-742A-4B95-9309-EE1766964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491D-E8DF-46FE-B466-284D39A4A2D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8B15BD-C812-4591-8F26-F4F8B6436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CCA4D-E577-4AB5-AB12-373E6734A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6D3E3-DBC4-46B0-B657-2BDA36842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654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46E31-BDE5-497D-AE26-B0929524E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BBF2F-C7E0-45FF-A5DA-45B9E0CFC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B6221-E5CC-446E-870F-8635D2B95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491D-E8DF-46FE-B466-284D39A4A2D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268271-FD7B-4784-8287-86810E946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75928-7E84-4086-8323-9E796B7D2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6D3E3-DBC4-46B0-B657-2BDA36842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595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C6806-08AA-4970-8675-DD68B8B43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ACB781-3C1B-4A39-BBA7-0E8B72C208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9C4600-E81A-4B6E-B4BA-7C6F839A6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491D-E8DF-46FE-B466-284D39A4A2D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982319-9F16-4B7D-8E63-24BDD2655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01F74-2BBA-4840-A90C-97617D8E3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6D3E3-DBC4-46B0-B657-2BDA36842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26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86AD3-4D94-41EF-8BF1-DF6E40880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01BBD-AAC2-4F29-9B78-17E82C1B53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3316D-7392-44C7-96A8-6323E9265C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7E2CC5-B7D7-4910-B3CD-2FD349CC6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491D-E8DF-46FE-B466-284D39A4A2D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20EC9-B1B1-4C98-8A69-04525CD95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06A01A-8A07-4364-ABC3-0185DAF87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6D3E3-DBC4-46B0-B657-2BDA36842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050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4E8FA-0326-4050-B47A-221FD9BB4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F5CDAC-EF64-4572-BE01-25EFB4596E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9FB355-00E2-45FF-AF26-5A9725E0A0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019B4B-93CC-4E2E-BDF0-3D894AC22A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0FA2A8-C101-4B90-AA49-83033C4BEE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34756F-5392-4CD8-8FF9-F1226DB80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491D-E8DF-46FE-B466-284D39A4A2D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473268-8965-4577-A9C7-6B470C8B2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A7C26F-0C7D-4C96-A3D0-941F7EDE8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6D3E3-DBC4-46B0-B657-2BDA36842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28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24815-0716-401B-B2AC-F4AF35BAB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BEFE98-BCB7-499D-A22A-A293177CA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491D-E8DF-46FE-B466-284D39A4A2D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9605A1-2E65-47EE-BB22-426AB79D9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337476-CD55-4B1D-999D-0F670E7AD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6D3E3-DBC4-46B0-B657-2BDA36842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85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998F69-A70F-4585-8EAE-5BE8C91F7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491D-E8DF-46FE-B466-284D39A4A2D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5748B9-01E1-4E3D-B16A-8339096AC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16FC82-F561-4AF5-B6E0-91E51644D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6D3E3-DBC4-46B0-B657-2BDA36842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26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03DF9-41B3-4357-93A5-2B78BEE38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387C8-CB3C-493E-92EF-3CDB69A36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FAD898-783F-4C87-813E-AB9ECFAE7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EA1B21-2F80-415E-AD9B-8BD91D233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491D-E8DF-46FE-B466-284D39A4A2D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A5F3BC-4F77-44D8-B9F1-1AC536ABA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B2C09B-B8A9-4427-A9D1-887F033D2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6D3E3-DBC4-46B0-B657-2BDA36842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64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5115B-4D20-4013-B4F3-CA9DB5326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C01959-18A7-4C1D-9082-83868BA1B3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C6397A-348F-411E-A1FB-8857CF3890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EFABED-0A02-41DD-B470-7B3D4E7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491D-E8DF-46FE-B466-284D39A4A2D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082C1F-5F9F-4275-ABC5-B5F848D00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939116-B157-42CC-ACE4-5C7FA22BA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6D3E3-DBC4-46B0-B657-2BDA36842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42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1AE611-8259-41AB-B6B4-37C977E7F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ECE15-AF5E-4D9B-8483-2B3EB6EC73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4B5F0-F682-4DC9-A4FB-4E0A7B47B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0491D-E8DF-46FE-B466-284D39A4A2D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BE2A2-BAEB-4CA3-B22F-6D1EE38D6E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CA2BE-A086-4927-8E41-2294419866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6D3E3-DBC4-46B0-B657-2BDA36842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17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2D55B-74D8-4F15-B9A0-BBBEA7950A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/>
              <a:t>Право на игру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C15615-E4B9-456B-993A-6C9DA4EE10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/>
              <a:t>Први разред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24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A417A-8B6C-4E68-A531-85A9B57DE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61811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Члан 33. Конвенције о правима детета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2694C5-5EA7-4EC1-88F9-389C5A91B1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84174"/>
            <a:ext cx="9144000" cy="2673626"/>
          </a:xfrm>
        </p:spPr>
        <p:txBody>
          <a:bodyPr>
            <a:normAutofit/>
          </a:bodyPr>
          <a:lstStyle/>
          <a:p>
            <a:endParaRPr lang="sr-Cyrl-RS" dirty="0"/>
          </a:p>
          <a:p>
            <a:r>
              <a:rPr lang="sr-Cyrl-RS" dirty="0"/>
              <a:t>Став 1. Признаје се право детета на одмор и слободно време, на учешће у игри и слободним активностима и на слободно учешће у културном животу и уметности.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826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99D82-3FCB-4F5A-B2F2-95466C833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Зашто је важна игра?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1E5C5-24F8-4CE0-840D-C519A9C19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r-Cyrl-RS" dirty="0"/>
          </a:p>
          <a:p>
            <a:r>
              <a:rPr lang="sr-Cyrl-RS" dirty="0"/>
              <a:t>Игра доприноси развоју сазнајних, емоционалних, физичких и друштвених вештина.</a:t>
            </a:r>
            <a:endParaRPr lang="en-US" dirty="0"/>
          </a:p>
          <a:p>
            <a:r>
              <a:rPr lang="ru-RU" dirty="0"/>
              <a:t>Током игре формирате свој речник, језичке вештине и усавршавате своје моторичке способности. Зато су битне игре са лоптом, трчање и прескакање вијаче.</a:t>
            </a:r>
          </a:p>
          <a:p>
            <a:r>
              <a:rPr lang="sr-Cyrl-RS" dirty="0"/>
              <a:t>Игра са другом децом учи вас функционисању у тиму, дељењу, преговарању, слушању и решавању сукоба. Самостална игра омогућује учење доношења одлука, истраживању маште и креативности и откривању нових интересовања.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96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F5F95-4359-48B2-BCF1-C22FE064F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sz="1400" dirty="0"/>
              <a:t>У свесци за грађанско упиши</a:t>
            </a:r>
            <a:br>
              <a:rPr lang="sr-Cyrl-RS" dirty="0"/>
            </a:br>
            <a:r>
              <a:rPr lang="sr-Cyrl-RS" dirty="0"/>
              <a:t>ПРАВО НА ИГРУ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738FB-C33B-4880-BF9E-51F622D2B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/>
          </a:p>
          <a:p>
            <a:r>
              <a:rPr lang="sr-Cyrl-RS"/>
              <a:t>Како </a:t>
            </a:r>
            <a:r>
              <a:rPr lang="sr-Cyrl-RS" dirty="0"/>
              <a:t>проводиш своје слободно време?</a:t>
            </a:r>
          </a:p>
          <a:p>
            <a:r>
              <a:rPr lang="sr-Cyrl-RS" dirty="0"/>
              <a:t>Запиши и илуструј које игре највише волиш.</a:t>
            </a:r>
          </a:p>
          <a:p>
            <a:r>
              <a:rPr lang="sr-Cyrl-RS" dirty="0"/>
              <a:t>Да ли учествујеш у културном животу и уметности?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/>
              <a:t>                                          Оствари своја права!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248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157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Право на игру</vt:lpstr>
      <vt:lpstr>Члан 33. Конвенције о правима детета</vt:lpstr>
      <vt:lpstr>Зашто је важна игра?</vt:lpstr>
      <vt:lpstr>У свесци за грађанско упиши ПРАВО НА ИГРУ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Домаће животиње</dc:title>
  <dc:creator>Jasmina Paučković</dc:creator>
  <cp:lastModifiedBy>Jasmina Paučković</cp:lastModifiedBy>
  <cp:revision>6</cp:revision>
  <dcterms:created xsi:type="dcterms:W3CDTF">2020-05-02T12:32:27Z</dcterms:created>
  <dcterms:modified xsi:type="dcterms:W3CDTF">2020-05-14T09:32:14Z</dcterms:modified>
</cp:coreProperties>
</file>